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1" d="100"/>
          <a:sy n="71" d="100"/>
        </p:scale>
        <p:origin x="-1356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51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50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21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5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87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17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76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5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60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67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0CD7-ECF9-8B46-AB6F-E81F2495108E}" type="datetimeFigureOut">
              <a:rPr lang="fr-FR" smtClean="0"/>
              <a:t>31/08/2017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27A0-FB25-7749-86B9-5B2D64FCDD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11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576198"/>
            <a:ext cx="7772400" cy="1866377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Echelle de vocabulaire en images </a:t>
            </a:r>
            <a:r>
              <a:rPr lang="fr-FR" b="1" dirty="0" err="1"/>
              <a:t>Peabody</a:t>
            </a:r>
            <a:r>
              <a:rPr lang="fr-FR" b="1" dirty="0"/>
              <a:t> (EVIP) - forme B 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23361"/>
            <a:ext cx="6400800" cy="1211894"/>
          </a:xfrm>
        </p:spPr>
        <p:txBody>
          <a:bodyPr/>
          <a:lstStyle/>
          <a:p>
            <a:r>
              <a:rPr lang="fr-FR" b="1" dirty="0"/>
              <a:t>Dunn, Thériault-</a:t>
            </a:r>
            <a:r>
              <a:rPr lang="fr-FR" b="1" dirty="0" err="1"/>
              <a:t>Whalen</a:t>
            </a:r>
            <a:r>
              <a:rPr lang="fr-FR" b="1" dirty="0"/>
              <a:t>, Dunn, 1993 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7576" y="6299485"/>
            <a:ext cx="630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Extrait strictement réservé à l’usage de l’étude PR2M (2017-2018)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89760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736600"/>
            <a:ext cx="6426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687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660400"/>
            <a:ext cx="64262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346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673100"/>
            <a:ext cx="6261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59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11200"/>
            <a:ext cx="64008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385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23900"/>
            <a:ext cx="62992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55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762000"/>
            <a:ext cx="6413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174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36600"/>
            <a:ext cx="6477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593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62000"/>
            <a:ext cx="64008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64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762000"/>
            <a:ext cx="65024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926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736600"/>
            <a:ext cx="60706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02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749300"/>
            <a:ext cx="62230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0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36600"/>
            <a:ext cx="64643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00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787400"/>
            <a:ext cx="64135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429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787400"/>
            <a:ext cx="63373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499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711200"/>
            <a:ext cx="59817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20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685800"/>
            <a:ext cx="6362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738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98500"/>
            <a:ext cx="6553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287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685800"/>
            <a:ext cx="6426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591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736600"/>
            <a:ext cx="6210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466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736600"/>
            <a:ext cx="6604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09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749300"/>
            <a:ext cx="62611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138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49300"/>
            <a:ext cx="65405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7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8077090" cy="67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218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685800"/>
            <a:ext cx="6413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8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736600"/>
            <a:ext cx="6502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709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749300"/>
            <a:ext cx="6502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284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673100"/>
            <a:ext cx="6311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52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723900"/>
            <a:ext cx="6604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167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660400"/>
            <a:ext cx="6184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007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60400"/>
            <a:ext cx="6235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06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98500"/>
            <a:ext cx="62357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637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749300"/>
            <a:ext cx="64516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51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74700"/>
            <a:ext cx="6248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5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0"/>
            <a:ext cx="817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42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723900"/>
            <a:ext cx="6375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36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6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711200"/>
            <a:ext cx="6604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408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685800"/>
            <a:ext cx="65913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9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8473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9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800100"/>
            <a:ext cx="66675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7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23900"/>
            <a:ext cx="6464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711200"/>
            <a:ext cx="66421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9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622300"/>
            <a:ext cx="64135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5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723900"/>
            <a:ext cx="6426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9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723900"/>
            <a:ext cx="62611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7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11200"/>
            <a:ext cx="64008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7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6388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6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685800"/>
            <a:ext cx="6413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749300"/>
            <a:ext cx="66421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736600"/>
            <a:ext cx="6591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82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711200"/>
            <a:ext cx="66548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1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673100"/>
            <a:ext cx="6489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25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698500"/>
            <a:ext cx="6451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5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74700"/>
            <a:ext cx="6477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3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23900"/>
            <a:ext cx="63881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5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723900"/>
            <a:ext cx="6451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1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711200"/>
            <a:ext cx="6337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21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736600"/>
            <a:ext cx="6426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0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711200"/>
            <a:ext cx="64135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2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749300"/>
            <a:ext cx="65151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08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673100"/>
            <a:ext cx="6451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24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49300"/>
            <a:ext cx="66929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4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736600"/>
            <a:ext cx="6527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81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60400"/>
            <a:ext cx="65532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32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36600"/>
            <a:ext cx="6388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10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23900"/>
            <a:ext cx="6464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5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22300"/>
            <a:ext cx="6477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4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685800"/>
            <a:ext cx="65024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30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23900"/>
            <a:ext cx="65532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42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723900"/>
            <a:ext cx="6337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7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98500"/>
            <a:ext cx="6464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20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84200"/>
            <a:ext cx="62357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7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635000"/>
            <a:ext cx="64389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4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698500"/>
            <a:ext cx="6451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82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660400"/>
            <a:ext cx="64516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62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711200"/>
            <a:ext cx="6337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78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685800"/>
            <a:ext cx="6667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7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49300"/>
            <a:ext cx="6464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21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622300"/>
            <a:ext cx="6870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70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8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609600"/>
            <a:ext cx="62103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63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46100"/>
            <a:ext cx="6540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10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22300"/>
            <a:ext cx="65532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673100"/>
            <a:ext cx="6451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94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787400"/>
            <a:ext cx="6604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3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685800"/>
            <a:ext cx="6578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749300"/>
            <a:ext cx="6438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93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736600"/>
            <a:ext cx="6680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57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698500"/>
            <a:ext cx="63373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8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749300"/>
            <a:ext cx="6489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61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23900"/>
            <a:ext cx="6477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07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9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749300"/>
            <a:ext cx="65151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61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698500"/>
            <a:ext cx="6362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66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762000"/>
            <a:ext cx="62611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71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11200"/>
            <a:ext cx="6477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38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685800"/>
            <a:ext cx="6616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95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711200"/>
            <a:ext cx="6578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9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723900"/>
            <a:ext cx="6629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29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711200"/>
            <a:ext cx="6502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6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87400"/>
            <a:ext cx="6692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8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673100"/>
            <a:ext cx="6515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02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23900"/>
            <a:ext cx="65405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52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711200"/>
            <a:ext cx="65278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86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685800"/>
            <a:ext cx="6565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948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800100"/>
            <a:ext cx="6756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60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736600"/>
            <a:ext cx="6642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48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685800"/>
            <a:ext cx="6616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588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723900"/>
            <a:ext cx="6451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0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673100"/>
            <a:ext cx="6578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259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660400"/>
            <a:ext cx="6413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27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749300"/>
            <a:ext cx="65151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9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673100"/>
            <a:ext cx="6032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732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62000"/>
            <a:ext cx="6477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249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787400"/>
            <a:ext cx="6515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58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749300"/>
            <a:ext cx="66040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62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723900"/>
            <a:ext cx="6743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57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98500"/>
            <a:ext cx="6400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55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749300"/>
            <a:ext cx="6680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09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584200"/>
            <a:ext cx="62992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406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749300"/>
            <a:ext cx="67564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13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85800"/>
            <a:ext cx="64643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704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723900"/>
            <a:ext cx="6616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11200"/>
            <a:ext cx="63881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219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73100"/>
            <a:ext cx="6235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9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660400"/>
            <a:ext cx="6489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57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736600"/>
            <a:ext cx="6654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749300"/>
            <a:ext cx="6604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2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736600"/>
            <a:ext cx="6515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7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749300"/>
            <a:ext cx="6616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122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698500"/>
            <a:ext cx="6350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490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23900"/>
            <a:ext cx="6286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1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736600"/>
            <a:ext cx="6680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651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723900"/>
            <a:ext cx="64135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647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30</Words>
  <Application>Microsoft Office PowerPoint</Application>
  <PresentationFormat>Affichage à l'écran (4:3)</PresentationFormat>
  <Paragraphs>3</Paragraphs>
  <Slides>132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132</vt:i4>
      </vt:variant>
    </vt:vector>
  </HeadingPairs>
  <TitlesOfParts>
    <vt:vector size="133" baseType="lpstr">
      <vt:lpstr>Thème Office</vt:lpstr>
      <vt:lpstr>Echelle de vocabulaire en images Peabody (EVIP) - forme B 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Marion</dc:creator>
  <cp:lastModifiedBy>Julie</cp:lastModifiedBy>
  <cp:revision>13</cp:revision>
  <dcterms:created xsi:type="dcterms:W3CDTF">2017-06-07T11:55:12Z</dcterms:created>
  <dcterms:modified xsi:type="dcterms:W3CDTF">2017-08-31T16:26:15Z</dcterms:modified>
</cp:coreProperties>
</file>